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08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516" autoAdjust="0"/>
    <p:restoredTop sz="96398" autoAdjust="0"/>
  </p:normalViewPr>
  <p:slideViewPr>
    <p:cSldViewPr snapToGrid="0" snapToObjects="1">
      <p:cViewPr varScale="1">
        <p:scale>
          <a:sx n="106" d="100"/>
          <a:sy n="106" d="100"/>
        </p:scale>
        <p:origin x="15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4/21/2020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6" y="1720792"/>
            <a:ext cx="5082577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332386" y="5560502"/>
            <a:ext cx="2406093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Tuesday, April 21, 2020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08638" y="1725953"/>
            <a:ext cx="3529012" cy="393541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6" y="5126730"/>
            <a:ext cx="5082577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08638" y="1734523"/>
            <a:ext cx="3535362" cy="3926844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8637" y="5217804"/>
            <a:ext cx="3005538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18637" y="659731"/>
            <a:ext cx="8537575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18637" y="1750850"/>
            <a:ext cx="48006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318637" y="5588000"/>
            <a:ext cx="2898775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Tuesday, April 21,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76" y="188165"/>
            <a:ext cx="8464378" cy="4874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Procurement Office - April 2020</a:t>
            </a:r>
            <a:r>
              <a:rPr lang="en-US" sz="2200" dirty="0">
                <a:solidFill>
                  <a:schemeClr val="accent1"/>
                </a:solidFill>
              </a:rPr>
              <a:t/>
            </a:r>
            <a:br>
              <a:rPr lang="en-US" sz="2200" dirty="0">
                <a:solidFill>
                  <a:schemeClr val="accent1"/>
                </a:solidFill>
              </a:rPr>
            </a:b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3756570" y="1476131"/>
            <a:ext cx="1630862" cy="825300"/>
          </a:xfrm>
          <a:prstGeom prst="roundRect">
            <a:avLst>
              <a:gd name="adj" fmla="val 11667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2048" tIns="41025" rIns="82048" bIns="41025" anchor="ctr"/>
          <a:lstStyle/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Head of Procurement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Linda Stinnett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>
            <a:off x="1479525" y="2646438"/>
            <a:ext cx="1597470" cy="2468880"/>
          </a:xfrm>
          <a:prstGeom prst="roundRect">
            <a:avLst>
              <a:gd name="adj" fmla="val 11667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41025" rIns="0" bIns="41025" anchor="ctr"/>
          <a:lstStyle/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Strategic Acquisitions Group Manager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Mitch Laney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Senior Procurement Officers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Melissa Torres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Ted Peshehonoff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Thomas Huratiak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Procurement Officer</a:t>
            </a:r>
            <a:endParaRPr lang="en-US" sz="1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DeAnn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Maddox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3764603" y="2568475"/>
            <a:ext cx="1614796" cy="2574647"/>
          </a:xfrm>
          <a:prstGeom prst="roundRect">
            <a:avLst>
              <a:gd name="adj" fmla="val 11667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41025" rIns="0" bIns="41025" anchor="ctr"/>
          <a:lstStyle/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Infrastructure Services Group Manager</a:t>
            </a:r>
            <a:endParaRPr lang="en-US" sz="1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Andres Ramirez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Senior Procurement Officer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Denise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Leary-Stith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Procurement Officers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Michele Khasidis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Carolyn Stepney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Jessie Tenbusch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Barbara Rice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AutoShape 15"/>
          <p:cNvSpPr>
            <a:spLocks noChangeArrowheads="1"/>
          </p:cNvSpPr>
          <p:nvPr/>
        </p:nvSpPr>
        <p:spPr bwMode="auto">
          <a:xfrm>
            <a:off x="6268917" y="2622815"/>
            <a:ext cx="1459894" cy="2492503"/>
          </a:xfrm>
          <a:prstGeom prst="roundRect">
            <a:avLst>
              <a:gd name="adj" fmla="val 11667"/>
            </a:avLst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2540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41025" rIns="0" bIns="41025" anchor="ctr"/>
          <a:lstStyle/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Commercial Supplies Group Manager</a:t>
            </a:r>
            <a:endParaRPr lang="en-US" sz="10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Albert DeChristopher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Procurement Officers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Renee Carter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Jami Anthony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 SA I</a:t>
            </a: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Procurement Administrative Support</a:t>
            </a:r>
            <a:endParaRPr lang="en-US" sz="1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088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Katrina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Sample</a:t>
            </a:r>
            <a:endParaRPr lang="en-US" sz="1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56" name="Straight Connector 55"/>
          <p:cNvCxnSpPr>
            <a:stCxn id="25" idx="2"/>
            <a:endCxn id="31" idx="0"/>
          </p:cNvCxnSpPr>
          <p:nvPr/>
        </p:nvCxnSpPr>
        <p:spPr>
          <a:xfrm>
            <a:off x="4572001" y="2301431"/>
            <a:ext cx="0" cy="2670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267864" y="2393174"/>
            <a:ext cx="4731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H="1">
            <a:off x="2313756" y="3630957"/>
            <a:ext cx="562" cy="7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5" idx="0"/>
          </p:cNvCxnSpPr>
          <p:nvPr/>
        </p:nvCxnSpPr>
        <p:spPr>
          <a:xfrm flipV="1">
            <a:off x="6998864" y="2393174"/>
            <a:ext cx="0" cy="229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28" idx="0"/>
          </p:cNvCxnSpPr>
          <p:nvPr/>
        </p:nvCxnSpPr>
        <p:spPr>
          <a:xfrm flipV="1">
            <a:off x="2278260" y="2393174"/>
            <a:ext cx="0" cy="2532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ersonLabPPT_standard (2)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6A2BC1-81BB-BF40-A4E8-7B2E45389546}" vid="{B44B69F9-4739-9B44-B498-4BFA2ED58E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JeffersonLabPPT_standard (2)</Template>
  <TotalTime>323</TotalTime>
  <Words>72</Words>
  <Application>Microsoft Office PowerPoint</Application>
  <PresentationFormat>On-screen Show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.PingFangSC-Regular</vt:lpstr>
      <vt:lpstr>Arial</vt:lpstr>
      <vt:lpstr>Calibri</vt:lpstr>
      <vt:lpstr>PingFangSC-Regular</vt:lpstr>
      <vt:lpstr>JeffersonLabPPT_standard (2)</vt:lpstr>
      <vt:lpstr> Procurement Office - April 2020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Krystina Serafini</dc:creator>
  <cp:lastModifiedBy>Linda Stinnett</cp:lastModifiedBy>
  <cp:revision>67</cp:revision>
  <cp:lastPrinted>2020-02-06T22:21:23Z</cp:lastPrinted>
  <dcterms:created xsi:type="dcterms:W3CDTF">2017-10-12T16:53:12Z</dcterms:created>
  <dcterms:modified xsi:type="dcterms:W3CDTF">2020-04-21T20:22:30Z</dcterms:modified>
</cp:coreProperties>
</file>