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518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7DE3E-CE20-4307-AD2B-F47B4BE41CB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015B-E590-4398-A286-57DB2C4B0B6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DE062-6861-4F35-AFAB-519D82EBE16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D7BDE-8CCA-4063-A557-D8C2ED44C8F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E8499-F066-4FC6-9985-90816F19E30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B8BF-47A9-4B48-8D1E-A8D5DEB0EB7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0FD7-5A34-4697-ABDE-B8E4B5CB21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EECDE-AE31-474A-AA04-0C3B85459DF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8C0E0-8911-4836-960B-ED8FB946C15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9B63-204A-497F-836C-32FD23D776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FC769-4A08-4F57-B5AA-E652111635E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A9FCD7-D8D1-46DE-B2D5-FFD08E7436F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doi.org/10.48550/arXiv.2303.117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69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300" y="549275"/>
            <a:ext cx="34559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288" y="622300"/>
            <a:ext cx="19431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125538"/>
            <a:ext cx="61198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908050"/>
            <a:ext cx="2374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652963"/>
            <a:ext cx="6048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137025"/>
            <a:ext cx="36718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2997200"/>
            <a:ext cx="38877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2781300"/>
            <a:ext cx="4319588" cy="254000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3213100"/>
            <a:ext cx="3671888" cy="187325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3429000"/>
            <a:ext cx="2879725" cy="280988"/>
          </a:xfrm>
          <a:prstGeom prst="rect">
            <a:avLst/>
          </a:prstGeom>
          <a:noFill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3789363"/>
            <a:ext cx="3744913" cy="246062"/>
          </a:xfrm>
          <a:prstGeom prst="rect">
            <a:avLst/>
          </a:prstGeom>
          <a:noFill/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372225" y="4724400"/>
            <a:ext cx="24939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de-DE" sz="1600">
                <a:sym typeface="Wingdings" pitchFamily="2" charset="2"/>
              </a:rPr>
              <a:t> Access to transversity </a:t>
            </a:r>
          </a:p>
          <a:p>
            <a:pPr>
              <a:buFont typeface="Wingdings" pitchFamily="2" charset="2"/>
              <a:buNone/>
            </a:pPr>
            <a:r>
              <a:rPr lang="de-DE" sz="1600">
                <a:sym typeface="Wingdings" pitchFamily="2" charset="2"/>
              </a:rPr>
              <a:t>     transition GPDs</a:t>
            </a:r>
          </a:p>
          <a:p>
            <a:pPr>
              <a:buFont typeface="Wingdings" pitchFamily="2" charset="2"/>
              <a:buNone/>
            </a:pPr>
            <a:endParaRPr lang="de-DE" sz="500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de-DE" sz="1600"/>
              <a:t> Access to the d-quark </a:t>
            </a:r>
          </a:p>
          <a:p>
            <a:pPr>
              <a:buFont typeface="Wingdings" pitchFamily="2" charset="2"/>
              <a:buNone/>
            </a:pPr>
            <a:r>
              <a:rPr lang="de-DE" sz="1600"/>
              <a:t>     content of the nucleon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443663" y="6021388"/>
            <a:ext cx="2651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de-DE" sz="1200"/>
              <a:t>S. Diehl et al. (CLAS Collaboration), </a:t>
            </a:r>
          </a:p>
          <a:p>
            <a:pPr algn="ctr"/>
            <a:r>
              <a:rPr lang="de-DE" sz="1200"/>
              <a:t>submitted to Phys. Rev. Lett.</a:t>
            </a:r>
          </a:p>
          <a:p>
            <a:pPr algn="ctr"/>
            <a:r>
              <a:rPr lang="de-DE" sz="1000">
                <a:hlinkClick r:id="rId14"/>
              </a:rPr>
              <a:t>https://doi.org/10.48550/arXiv.2303.11762</a:t>
            </a:r>
            <a:endParaRPr lang="de-DE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26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Wingdings</vt:lpstr>
      <vt:lpstr>Standarddesign</vt:lpstr>
      <vt:lpstr>Folie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</dc:creator>
  <cp:lastModifiedBy>Stefan</cp:lastModifiedBy>
  <cp:revision>2</cp:revision>
  <dcterms:created xsi:type="dcterms:W3CDTF">2023-04-12T08:12:21Z</dcterms:created>
  <dcterms:modified xsi:type="dcterms:W3CDTF">2023-04-12T08:29:08Z</dcterms:modified>
</cp:coreProperties>
</file>